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D844"/>
    <a:srgbClr val="3A861C"/>
    <a:srgbClr val="428B31"/>
    <a:srgbClr val="64BC58"/>
    <a:srgbClr val="FAC090"/>
    <a:srgbClr val="599A1E"/>
    <a:srgbClr val="FFFF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5" d="100"/>
          <a:sy n="55" d="100"/>
        </p:scale>
        <p:origin x="65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7D8085A-B2B1-B1C2-6E80-405322CFB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"/>
            <a:ext cx="18288000" cy="10265664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12496800" y="5683309"/>
            <a:ext cx="5098231" cy="6668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29"/>
              </a:lnSpc>
            </a:pPr>
            <a:r>
              <a:rPr lang="es-AR" sz="2400" spc="17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(Breve descripción</a:t>
            </a:r>
          </a:p>
          <a:p>
            <a:pPr algn="ctr">
              <a:lnSpc>
                <a:spcPts val="2629"/>
              </a:lnSpc>
            </a:pPr>
            <a:r>
              <a:rPr lang="es-AR" sz="2400" spc="17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Trabajo)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2971800" y="5646762"/>
            <a:ext cx="4929300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29"/>
              </a:lnSpc>
            </a:pPr>
            <a:r>
              <a:rPr lang="es-AR" sz="2400" spc="17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(Imagen/foto/diagrama representativo del trabajo) </a:t>
            </a: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C45B09-DC95-CE98-2766-6340032AC2D6}"/>
              </a:ext>
            </a:extLst>
          </p:cNvPr>
          <p:cNvSpPr txBox="1"/>
          <p:nvPr/>
        </p:nvSpPr>
        <p:spPr>
          <a:xfrm>
            <a:off x="11430000" y="2394167"/>
            <a:ext cx="1808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b="0" i="0" dirty="0">
                <a:latin typeface="Arial" panose="020B0604020202020204" pitchFamily="34" charset="0"/>
                <a:cs typeface="Arial" panose="020B0604020202020204" pitchFamily="34" charset="0"/>
              </a:rPr>
              <a:t>Juan</a:t>
            </a:r>
            <a:r>
              <a:rPr lang="es-AR" sz="18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 PÉREZ</a:t>
            </a:r>
            <a:endParaRPr lang="es-AR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CDF3042-745B-D06A-7B5D-F63077CE6926}"/>
              </a:ext>
            </a:extLst>
          </p:cNvPr>
          <p:cNvSpPr txBox="1"/>
          <p:nvPr/>
        </p:nvSpPr>
        <p:spPr>
          <a:xfrm>
            <a:off x="13764491" y="2394167"/>
            <a:ext cx="1808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ID 7564</a:t>
            </a:r>
            <a:endParaRPr lang="es-AR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80D9774-A675-30D4-033A-935570C083B3}"/>
              </a:ext>
            </a:extLst>
          </p:cNvPr>
          <p:cNvSpPr txBox="1"/>
          <p:nvPr/>
        </p:nvSpPr>
        <p:spPr>
          <a:xfrm>
            <a:off x="15946581" y="2255667"/>
            <a:ext cx="23414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Dirección:</a:t>
            </a:r>
          </a:p>
          <a:p>
            <a:pPr algn="ctr"/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Dra.</a:t>
            </a:r>
            <a:r>
              <a:rPr lang="es-AR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María Sosa</a:t>
            </a:r>
            <a:endParaRPr lang="es-AR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F94398D-ABEE-5994-7641-880050D8CEFF}"/>
              </a:ext>
            </a:extLst>
          </p:cNvPr>
          <p:cNvSpPr txBox="1"/>
          <p:nvPr/>
        </p:nvSpPr>
        <p:spPr>
          <a:xfrm>
            <a:off x="13916891" y="9269968"/>
            <a:ext cx="15032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Doctorando</a:t>
            </a:r>
            <a:endParaRPr lang="es-ES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B5D9016-0891-91EC-AD1B-D8164DB0F55C}"/>
              </a:ext>
            </a:extLst>
          </p:cNvPr>
          <p:cNvSpPr txBox="1"/>
          <p:nvPr/>
        </p:nvSpPr>
        <p:spPr>
          <a:xfrm>
            <a:off x="11191009" y="9036903"/>
            <a:ext cx="228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Medio ambiente, contingencias y desarrollo sustentable</a:t>
            </a:r>
            <a:endParaRPr lang="es-AR" sz="16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C696E46-D5A4-2BF6-68D9-81CA07208BDB}"/>
              </a:ext>
            </a:extLst>
          </p:cNvPr>
          <p:cNvSpPr txBox="1"/>
          <p:nvPr/>
        </p:nvSpPr>
        <p:spPr>
          <a:xfrm>
            <a:off x="16137081" y="9047294"/>
            <a:ext cx="19604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Facultad Regional</a:t>
            </a:r>
            <a:r>
              <a:rPr lang="es-AR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Rafaela</a:t>
            </a:r>
            <a:endParaRPr lang="es-AR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FE4BB8D-380C-CF25-3BC2-9D783FAFAD32}"/>
              </a:ext>
            </a:extLst>
          </p:cNvPr>
          <p:cNvSpPr/>
          <p:nvPr/>
        </p:nvSpPr>
        <p:spPr>
          <a:xfrm>
            <a:off x="0" y="266700"/>
            <a:ext cx="1181099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4400" b="1" dirty="0">
                <a:latin typeface="Arial Black" panose="020B0A04020102020204" pitchFamily="34" charset="0"/>
              </a:rPr>
              <a:t>Título del </a:t>
            </a:r>
          </a:p>
          <a:p>
            <a:pPr algn="ctr"/>
            <a:r>
              <a:rPr lang="es-AR" sz="4400" b="1" dirty="0">
                <a:latin typeface="Arial Black" panose="020B0A04020102020204" pitchFamily="34" charset="0"/>
              </a:rPr>
              <a:t>Trabajo</a:t>
            </a:r>
            <a:endParaRPr lang="es-ES" sz="44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Arial Black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Milena</dc:creator>
  <cp:lastModifiedBy>Usuario</cp:lastModifiedBy>
  <cp:revision>14</cp:revision>
  <dcterms:created xsi:type="dcterms:W3CDTF">2006-08-16T00:00:00Z</dcterms:created>
  <dcterms:modified xsi:type="dcterms:W3CDTF">2025-06-08T18:16:13Z</dcterms:modified>
  <dc:identifier>DAFkhNfaxOU</dc:identifier>
</cp:coreProperties>
</file>